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459"/>
    <a:srgbClr val="E6E6E6"/>
    <a:srgbClr val="D34553"/>
    <a:srgbClr val="FFFFFF"/>
    <a:srgbClr val="266A8B"/>
    <a:srgbClr val="23954C"/>
    <a:srgbClr val="359F59"/>
    <a:srgbClr val="196795"/>
    <a:srgbClr val="0033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 autoAdjust="0"/>
  </p:normalViewPr>
  <p:slideViewPr>
    <p:cSldViewPr snapToGrid="0">
      <p:cViewPr>
        <p:scale>
          <a:sx n="150" d="100"/>
          <a:sy n="150" d="100"/>
        </p:scale>
        <p:origin x="582" y="6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B3C78-CC47-42BD-8AF7-22D28117C6F9}" type="datetimeFigureOut">
              <a:rPr lang="it-IT" smtClean="0"/>
              <a:t>23/08/2023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773C1-FD3B-44BA-A6EF-C1CFCFB679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0943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125">
            <a:extLst>
              <a:ext uri="{FF2B5EF4-FFF2-40B4-BE49-F238E27FC236}">
                <a16:creationId xmlns:a16="http://schemas.microsoft.com/office/drawing/2014/main" id="{20ACD5CB-7D45-D9E1-619E-29A5F1341DCB}"/>
              </a:ext>
            </a:extLst>
          </p:cNvPr>
          <p:cNvSpPr/>
          <p:nvPr userDrawn="1"/>
        </p:nvSpPr>
        <p:spPr>
          <a:xfrm>
            <a:off x="1" y="1717273"/>
            <a:ext cx="9144000" cy="3501203"/>
          </a:xfrm>
          <a:prstGeom prst="rect">
            <a:avLst/>
          </a:prstGeom>
          <a:solidFill>
            <a:srgbClr val="266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13"/>
          </a:p>
        </p:txBody>
      </p:sp>
      <p:sp>
        <p:nvSpPr>
          <p:cNvPr id="172" name="CasellaDiTesto 171">
            <a:extLst>
              <a:ext uri="{FF2B5EF4-FFF2-40B4-BE49-F238E27FC236}">
                <a16:creationId xmlns:a16="http://schemas.microsoft.com/office/drawing/2014/main" id="{B4F709E9-26BB-3D06-3AED-B2474453EA5C}"/>
              </a:ext>
            </a:extLst>
          </p:cNvPr>
          <p:cNvSpPr txBox="1"/>
          <p:nvPr userDrawn="1"/>
        </p:nvSpPr>
        <p:spPr>
          <a:xfrm>
            <a:off x="2619666" y="256083"/>
            <a:ext cx="6400184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50"/>
              </a:lnSpc>
              <a:spcAft>
                <a:spcPts val="0"/>
              </a:spcAft>
            </a:pPr>
            <a:r>
              <a:rPr lang="en-US" sz="1875" dirty="0">
                <a:solidFill>
                  <a:srgbClr val="184459"/>
                </a:solidFill>
                <a:latin typeface="Alber New Rg" panose="02000503040000020004" pitchFamily="50" charset="0"/>
              </a:rPr>
              <a:t>20th National Congress of the Italian Society for Neuroscience</a:t>
            </a:r>
            <a:endParaRPr lang="it-IT" sz="1875" dirty="0">
              <a:solidFill>
                <a:srgbClr val="184459"/>
              </a:solidFill>
              <a:latin typeface="Alber New Rg" panose="02000503040000020004" pitchFamily="50" charset="0"/>
            </a:endParaRPr>
          </a:p>
        </p:txBody>
      </p:sp>
      <p:sp>
        <p:nvSpPr>
          <p:cNvPr id="174" name="CasellaDiTesto 173">
            <a:extLst>
              <a:ext uri="{FF2B5EF4-FFF2-40B4-BE49-F238E27FC236}">
                <a16:creationId xmlns:a16="http://schemas.microsoft.com/office/drawing/2014/main" id="{61BD9ED1-20A0-3583-22A8-DCED796CCEF7}"/>
              </a:ext>
            </a:extLst>
          </p:cNvPr>
          <p:cNvSpPr txBox="1"/>
          <p:nvPr userDrawn="1"/>
        </p:nvSpPr>
        <p:spPr>
          <a:xfrm>
            <a:off x="3908770" y="543338"/>
            <a:ext cx="5111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359F59"/>
                </a:solidFill>
                <a:latin typeface="Alber New Rg" panose="02000503040000020004" pitchFamily="50" charset="0"/>
              </a:rPr>
              <a:t>SEPTEMBER 14th – 17th, 2023 | TURIN, CENTRO CONGRESSI LINGOTTO</a:t>
            </a:r>
            <a:endParaRPr lang="it-IT" sz="1200" dirty="0">
              <a:solidFill>
                <a:srgbClr val="359F59"/>
              </a:solidFill>
              <a:latin typeface="Alber New Rg" panose="02000503040000020004" pitchFamily="50" charset="0"/>
            </a:endParaRPr>
          </a:p>
        </p:txBody>
      </p:sp>
      <p:pic>
        <p:nvPicPr>
          <p:cNvPr id="175" name="Immagine 174">
            <a:extLst>
              <a:ext uri="{FF2B5EF4-FFF2-40B4-BE49-F238E27FC236}">
                <a16:creationId xmlns:a16="http://schemas.microsoft.com/office/drawing/2014/main" id="{F3255D7B-763A-4673-8E83-7541C15717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670"/>
            <a:ext cx="9144000" cy="761603"/>
          </a:xfrm>
          <a:prstGeom prst="rect">
            <a:avLst/>
          </a:prstGeom>
        </p:spPr>
      </p:pic>
      <p:pic>
        <p:nvPicPr>
          <p:cNvPr id="170" name="Immagine 169">
            <a:extLst>
              <a:ext uri="{FF2B5EF4-FFF2-40B4-BE49-F238E27FC236}">
                <a16:creationId xmlns:a16="http://schemas.microsoft.com/office/drawing/2014/main" id="{D2AD6715-3E17-0227-91D6-41D991E7FF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4" y="107953"/>
            <a:ext cx="1731875" cy="1424768"/>
          </a:xfrm>
          <a:prstGeom prst="rect">
            <a:avLst/>
          </a:prstGeom>
        </p:spPr>
      </p:pic>
      <p:sp>
        <p:nvSpPr>
          <p:cNvPr id="176" name="Rettangolo 125">
            <a:extLst>
              <a:ext uri="{FF2B5EF4-FFF2-40B4-BE49-F238E27FC236}">
                <a16:creationId xmlns:a16="http://schemas.microsoft.com/office/drawing/2014/main" id="{81463C56-57A8-74CC-B970-7C971E7A09C0}"/>
              </a:ext>
            </a:extLst>
          </p:cNvPr>
          <p:cNvSpPr/>
          <p:nvPr userDrawn="1"/>
        </p:nvSpPr>
        <p:spPr>
          <a:xfrm>
            <a:off x="0" y="5066076"/>
            <a:ext cx="9144000" cy="152400"/>
          </a:xfrm>
          <a:prstGeom prst="rect">
            <a:avLst/>
          </a:prstGeom>
          <a:solidFill>
            <a:srgbClr val="184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13"/>
          </a:p>
        </p:txBody>
      </p:sp>
    </p:spTree>
    <p:extLst>
      <p:ext uri="{BB962C8B-B14F-4D97-AF65-F5344CB8AC3E}">
        <p14:creationId xmlns:p14="http://schemas.microsoft.com/office/powerpoint/2010/main" val="479383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0CF44-DBDB-4286-0179-F9E27260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0033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5BA5-9B33-29FD-3ABC-A102EA4E1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3464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Trebuchet MS" panose="020B0603020202020204" pitchFamily="34" charset="0"/>
              </a:defRPr>
            </a:lvl1pPr>
            <a:lvl2pPr>
              <a:defRPr>
                <a:solidFill>
                  <a:srgbClr val="002060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89541494-1B3E-910A-EBFB-ADE632077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7260" y="4816895"/>
            <a:ext cx="466740" cy="326606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002060"/>
                </a:solidFill>
                <a:latin typeface="Trebuchet MS" panose="020B0603020202020204" pitchFamily="34" charset="0"/>
              </a:defRPr>
            </a:lvl1pPr>
          </a:lstStyle>
          <a:p>
            <a:fld id="{F8083E72-B59D-4ACF-B9BA-234948A6B0F8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C452E9-A53B-94EE-D1BA-921F250DF097}"/>
              </a:ext>
            </a:extLst>
          </p:cNvPr>
          <p:cNvCxnSpPr>
            <a:cxnSpLocks/>
          </p:cNvCxnSpPr>
          <p:nvPr userDrawn="1"/>
        </p:nvCxnSpPr>
        <p:spPr>
          <a:xfrm flipV="1">
            <a:off x="8665580" y="4829959"/>
            <a:ext cx="0" cy="313541"/>
          </a:xfrm>
          <a:prstGeom prst="line">
            <a:avLst/>
          </a:prstGeom>
          <a:ln>
            <a:solidFill>
              <a:srgbClr val="23954C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7B56C6-2F1D-6FEA-BE52-048115443D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9959"/>
            <a:ext cx="7764575" cy="31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0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83E72-B59D-4ACF-B9BA-234948A6B0F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526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349461-57F1-55AC-DDF5-F4A058018125}"/>
              </a:ext>
            </a:extLst>
          </p:cNvPr>
          <p:cNvSpPr txBox="1"/>
          <p:nvPr/>
        </p:nvSpPr>
        <p:spPr>
          <a:xfrm>
            <a:off x="721517" y="2280426"/>
            <a:ext cx="7700966" cy="1716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it-IT" sz="2700" b="1" dirty="0">
                <a:solidFill>
                  <a:schemeClr val="bg1"/>
                </a:solidFill>
                <a:latin typeface="Trebuchet MS" panose="020B0603020202020204" pitchFamily="34" charset="0"/>
              </a:rPr>
              <a:t>PRESENTATION TITLE</a:t>
            </a:r>
          </a:p>
          <a:p>
            <a:pPr algn="ctr">
              <a:spcBef>
                <a:spcPts val="450"/>
              </a:spcBef>
            </a:pPr>
            <a:r>
              <a:rPr lang="it-IT" sz="1800" dirty="0">
                <a:solidFill>
                  <a:schemeClr val="bg1"/>
                </a:solidFill>
                <a:latin typeface="Trebuchet MS" panose="020B0603020202020204" pitchFamily="34" charset="0"/>
              </a:rPr>
              <a:t>First Author</a:t>
            </a:r>
            <a:r>
              <a:rPr lang="it-IT" sz="18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 1</a:t>
            </a:r>
            <a:r>
              <a:rPr lang="it-IT" sz="1800" dirty="0">
                <a:solidFill>
                  <a:schemeClr val="bg1"/>
                </a:solidFill>
                <a:latin typeface="Trebuchet MS" panose="020B0603020202020204" pitchFamily="34" charset="0"/>
              </a:rPr>
              <a:t>, </a:t>
            </a:r>
            <a:r>
              <a:rPr lang="it-IT" sz="1800" u="sng" dirty="0">
                <a:solidFill>
                  <a:schemeClr val="bg1"/>
                </a:solidFill>
                <a:latin typeface="Trebuchet MS" panose="020B0603020202020204" pitchFamily="34" charset="0"/>
              </a:rPr>
              <a:t>Second Author</a:t>
            </a:r>
            <a:r>
              <a:rPr lang="it-IT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it-IT" sz="18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2</a:t>
            </a:r>
            <a:r>
              <a:rPr lang="it-IT" sz="1800" dirty="0">
                <a:solidFill>
                  <a:schemeClr val="bg1"/>
                </a:solidFill>
                <a:latin typeface="Trebuchet MS" panose="020B0603020202020204" pitchFamily="34" charset="0"/>
              </a:rPr>
              <a:t>, … … …</a:t>
            </a:r>
            <a:endParaRPr lang="it-IT" sz="1800" u="sng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endParaRPr lang="it-IT" sz="1013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it-IT" sz="1013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1</a:t>
            </a:r>
            <a:r>
              <a:rPr lang="it-IT" sz="1013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it-IT" sz="1013" dirty="0" err="1">
                <a:solidFill>
                  <a:schemeClr val="bg1"/>
                </a:solidFill>
                <a:latin typeface="Trebuchet MS" panose="020B0603020202020204" pitchFamily="34" charset="0"/>
              </a:rPr>
              <a:t>Affiliation</a:t>
            </a:r>
            <a:r>
              <a:rPr lang="it-IT" sz="1013" dirty="0">
                <a:solidFill>
                  <a:schemeClr val="bg1"/>
                </a:solidFill>
                <a:latin typeface="Trebuchet MS" panose="020B0603020202020204" pitchFamily="34" charset="0"/>
              </a:rPr>
              <a:t> of the First Author</a:t>
            </a:r>
          </a:p>
          <a:p>
            <a:pPr algn="ctr">
              <a:spcBef>
                <a:spcPts val="450"/>
              </a:spcBef>
            </a:pPr>
            <a:r>
              <a:rPr lang="it-IT" sz="1013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2</a:t>
            </a:r>
            <a:r>
              <a:rPr lang="it-IT" sz="1013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it-IT" sz="1013" dirty="0" err="1">
                <a:solidFill>
                  <a:schemeClr val="bg1"/>
                </a:solidFill>
                <a:latin typeface="Trebuchet MS" panose="020B0603020202020204" pitchFamily="34" charset="0"/>
              </a:rPr>
              <a:t>Affiliation</a:t>
            </a:r>
            <a:r>
              <a:rPr lang="it-IT" sz="1013" dirty="0">
                <a:solidFill>
                  <a:schemeClr val="bg1"/>
                </a:solidFill>
                <a:latin typeface="Trebuchet MS" panose="020B0603020202020204" pitchFamily="34" charset="0"/>
              </a:rPr>
              <a:t> of the Second Author</a:t>
            </a:r>
          </a:p>
          <a:p>
            <a:pPr algn="ctr">
              <a:spcBef>
                <a:spcPts val="450"/>
              </a:spcBef>
            </a:pPr>
            <a:r>
              <a:rPr lang="it-IT" sz="1013" dirty="0">
                <a:solidFill>
                  <a:schemeClr val="bg1"/>
                </a:solidFill>
                <a:latin typeface="Trebuchet MS" panose="020B0603020202020204" pitchFamily="34" charset="0"/>
              </a:rPr>
              <a:t>… … …</a:t>
            </a:r>
            <a:endParaRPr lang="it-IT" sz="1013" u="sng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6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1741-010C-EEBF-C1B9-FBF5BB305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990033"/>
                </a:solidFill>
                <a:latin typeface="Trebuchet MS" panose="020B0603020202020204" pitchFamily="34" charset="0"/>
              </a:rP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4D717-C374-3DF5-A2B9-C24E140AC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/>
          <a:p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Item 1</a:t>
            </a:r>
          </a:p>
          <a:p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Item 2</a:t>
            </a:r>
          </a:p>
          <a:p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………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06574E6-0AD9-7A89-DBA2-5E3620A4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3E72-B59D-4ACF-B9BA-234948A6B0F8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01968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103</TotalTime>
  <Words>35</Words>
  <Application>Microsoft Office PowerPoint</Application>
  <PresentationFormat>Presentazione su schermo (16:9)</PresentationFormat>
  <Paragraphs>11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Alber New Rg</vt:lpstr>
      <vt:lpstr>Arial</vt:lpstr>
      <vt:lpstr>Calibri</vt:lpstr>
      <vt:lpstr>Calibri Light</vt:lpstr>
      <vt:lpstr>Trebuchet MS</vt:lpstr>
      <vt:lpstr>Tema di Office</vt:lpstr>
      <vt:lpstr>Presentazione standard di PowerPoint</vt:lpstr>
      <vt:lpstr>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IALCCE2023</dc:creator>
  <cp:lastModifiedBy>Andrea Bertoni</cp:lastModifiedBy>
  <cp:revision>17</cp:revision>
  <dcterms:created xsi:type="dcterms:W3CDTF">2023-06-25T12:23:09Z</dcterms:created>
  <dcterms:modified xsi:type="dcterms:W3CDTF">2023-08-23T16:07:42Z</dcterms:modified>
</cp:coreProperties>
</file>